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7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5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10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75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37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09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20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33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80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6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5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85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2B2F1-2498-406E-B25D-717F9FDD03FA}" type="datetimeFigureOut">
              <a:rPr lang="zh-CN" altLang="en-US" smtClean="0"/>
              <a:t>2021/10/23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2CB52-346E-4D3C-9FC3-788C9F507C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8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295577" y="222119"/>
            <a:ext cx="84969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65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23478"/>
            <a:ext cx="799288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89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325780"/>
            <a:ext cx="7992888" cy="45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82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280920" cy="47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1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280920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85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195486"/>
            <a:ext cx="8208912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69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267494"/>
            <a:ext cx="8424936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3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28092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9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496944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44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267494"/>
            <a:ext cx="8280920" cy="446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5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49694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19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339502"/>
            <a:ext cx="799288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22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843558"/>
            <a:ext cx="662473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6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195486"/>
            <a:ext cx="792088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66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全屏显示(16:9)</PresentationFormat>
  <Paragraphs>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jungl</dc:creator>
  <cp:lastModifiedBy>jungl</cp:lastModifiedBy>
  <cp:revision>15</cp:revision>
  <dcterms:created xsi:type="dcterms:W3CDTF">2021-10-23T03:05:37Z</dcterms:created>
  <dcterms:modified xsi:type="dcterms:W3CDTF">2021-10-23T04:30:13Z</dcterms:modified>
</cp:coreProperties>
</file>